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Default Extension="xlsx" ContentType="application/vnd.openxmlformats-officedocument.spreadsheetml.sheet"/>
  <Default Extension="vml" ContentType="application/vnd.openxmlformats-officedocument.vmlDrawing"/>
  <Default Extension="bin" ContentType="application/vnd.openxmlformats-officedocument.presentationml.printerSettings"/>
  <Override PartName="/ppt/presentation.xml" ContentType="application/vnd.ms-powerpoint.presentation.macroEnabled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embeddings/oleObject1.bin" ContentType="application/vnd.openxmlformats-officedocument.oleObject"/>
  <Override PartName="/ppt/vbaProject.bin" ContentType="application/vnd.ms-office.vbaProject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1" r:id="rId3"/>
    <p:sldId id="256" r:id="rId4"/>
    <p:sldId id="259" r:id="rId5"/>
    <p:sldId id="260" r:id="rId6"/>
  </p:sldIdLst>
  <p:sldSz cx="9144000" cy="6858000" type="screen4x3"/>
  <p:notesSz cx="6858000" cy="9144000"/>
  <p:custShowLst>
    <p:custShow name="Custom Show 1" id="0">
      <p:sldLst>
        <p:sld r:id="rId4"/>
      </p:sldLst>
    </p:custShow>
  </p:custShow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183" d="100"/>
          <a:sy n="183" d="100"/>
        </p:scale>
        <p:origin x="-145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ableStyles" Target="tableStyles.xml"/><Relationship Id="rId12" Type="http://schemas.microsoft.com/office/2006/relationships/vbaProject" Target="vbaProject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4" Type="http://schemas.openxmlformats.org/officeDocument/2006/relationships/hyperlink" Target="http://yahoo.com" TargetMode="External"/><Relationship Id="rId5" Type="http://schemas.openxmlformats.org/officeDocument/2006/relationships/hyperlink" Target="file:///\\localhost\Users\scanny\Dropbox\src\python-pptx\features\steps\test_files\cht-axis-props.pptx" TargetMode="External"/><Relationship Id="rId6" Type="http://schemas.openxmlformats.org/officeDocument/2006/relationships/hyperlink" Target="file:///\\localhost\Users\scanny\Dropbox\src\python-pptx\features\steps\test_files\72-dpi.tiff" TargetMode="External"/><Relationship Id="rId7" Type="http://schemas.openxmlformats.org/officeDocument/2006/relationships/oleObject" Target="../embeddings/oleObject1.bin"/><Relationship Id="rId8" Type="http://schemas.openxmlformats.org/officeDocument/2006/relationships/package" Target="../embeddings/Microsoft_Excel_Sheet1.xlsx"/><Relationship Id="rId9" Type="http://schemas.openxmlformats.org/officeDocument/2006/relationships/image" Target="../media/image1.emf"/><Relationship Id="rId10" Type="http://schemas.openxmlformats.org/officeDocument/2006/relationships/hyperlink" Target="/Applications/Calculator.app" TargetMode="External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280157" y="3244334"/>
            <a:ext cx="583686" cy="369332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/>
          <a:p>
            <a:r>
              <a:rPr lang="en-US" dirty="0" smtClean="0"/>
              <a:t>First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07401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79397" y="3244334"/>
            <a:ext cx="985206" cy="369332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/>
          <a:p>
            <a:r>
              <a:rPr lang="en-US" dirty="0" smtClean="0"/>
              <a:t>Previous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81843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478396" y="10287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0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no</a:t>
            </a:r>
          </a:p>
          <a:p>
            <a:pPr algn="ctr"/>
            <a:r>
              <a:rPr lang="en-US" sz="1200" dirty="0" smtClean="0"/>
              <a:t>action</a:t>
            </a:r>
            <a:endParaRPr lang="en-US" sz="1200" dirty="0"/>
          </a:p>
        </p:txBody>
      </p:sp>
      <p:sp>
        <p:nvSpPr>
          <p:cNvPr id="3" name="Rounded Rectangle 2">
            <a:hlinkClick r:id="" action="ppaction://hlinkshowjump?jump=firstslide"/>
          </p:cNvPr>
          <p:cNvSpPr/>
          <p:nvPr/>
        </p:nvSpPr>
        <p:spPr>
          <a:xfrm>
            <a:off x="1932958" y="10287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1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first</a:t>
            </a:r>
            <a:br>
              <a:rPr lang="en-US" sz="1200" dirty="0" smtClean="0"/>
            </a:br>
            <a:r>
              <a:rPr lang="en-US" sz="1200" dirty="0" smtClean="0"/>
              <a:t>slide</a:t>
            </a:r>
            <a:endParaRPr lang="en-US" sz="1200" dirty="0"/>
          </a:p>
        </p:txBody>
      </p:sp>
      <p:sp>
        <p:nvSpPr>
          <p:cNvPr id="4" name="Rounded Rectangle 3">
            <a:hlinkClick r:id="" action="ppaction://hlinkshowjump?jump=lastslide"/>
          </p:cNvPr>
          <p:cNvSpPr/>
          <p:nvPr/>
        </p:nvSpPr>
        <p:spPr>
          <a:xfrm>
            <a:off x="3387520" y="10287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2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last</a:t>
            </a:r>
            <a:br>
              <a:rPr lang="en-US" sz="1200" dirty="0" smtClean="0"/>
            </a:br>
            <a:r>
              <a:rPr lang="en-US" sz="1200" dirty="0" smtClean="0"/>
              <a:t>slide</a:t>
            </a:r>
            <a:endParaRPr lang="en-US" sz="1200" dirty="0"/>
          </a:p>
        </p:txBody>
      </p:sp>
      <p:sp>
        <p:nvSpPr>
          <p:cNvPr id="5" name="Rounded Rectangle 4">
            <a:hlinkClick r:id="" action="ppaction://hlinkshowjump?jump=previousslide"/>
          </p:cNvPr>
          <p:cNvSpPr/>
          <p:nvPr/>
        </p:nvSpPr>
        <p:spPr>
          <a:xfrm>
            <a:off x="4842082" y="10287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3</a:t>
            </a: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previous slide</a:t>
            </a:r>
            <a:endParaRPr lang="en-US" sz="1200" dirty="0"/>
          </a:p>
        </p:txBody>
      </p:sp>
      <p:sp>
        <p:nvSpPr>
          <p:cNvPr id="6" name="Rounded Rectangle 5">
            <a:hlinkClick r:id="" action="ppaction://hlinkshowjump?jump=nextslide"/>
          </p:cNvPr>
          <p:cNvSpPr/>
          <p:nvPr/>
        </p:nvSpPr>
        <p:spPr>
          <a:xfrm>
            <a:off x="6296644" y="10287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4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next</a:t>
            </a:r>
            <a:br>
              <a:rPr lang="en-US" sz="1200" dirty="0" smtClean="0"/>
            </a:br>
            <a:r>
              <a:rPr lang="en-US" sz="1200" dirty="0" smtClean="0"/>
              <a:t>slide</a:t>
            </a:r>
            <a:endParaRPr lang="en-US" sz="1200" dirty="0"/>
          </a:p>
        </p:txBody>
      </p:sp>
      <p:sp>
        <p:nvSpPr>
          <p:cNvPr id="7" name="Rounded Rectangle 6">
            <a:hlinkClick r:id="" action="ppaction://hlinkshowjump?jump=lastslideviewed"/>
          </p:cNvPr>
          <p:cNvSpPr/>
          <p:nvPr/>
        </p:nvSpPr>
        <p:spPr>
          <a:xfrm>
            <a:off x="7751204" y="10287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5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last slide</a:t>
            </a:r>
            <a:br>
              <a:rPr lang="en-US" sz="1200" dirty="0" smtClean="0"/>
            </a:br>
            <a:r>
              <a:rPr lang="en-US" sz="1200" dirty="0" smtClean="0"/>
              <a:t>viewed</a:t>
            </a:r>
            <a:endParaRPr lang="en-US" sz="1200" dirty="0"/>
          </a:p>
        </p:txBody>
      </p:sp>
      <p:sp>
        <p:nvSpPr>
          <p:cNvPr id="10" name="Rounded Rectangle 9">
            <a:hlinkClick r:id="rId3" action="ppaction://hlinksldjump"/>
          </p:cNvPr>
          <p:cNvSpPr/>
          <p:nvPr/>
        </p:nvSpPr>
        <p:spPr>
          <a:xfrm>
            <a:off x="478396" y="29718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6</a:t>
            </a:r>
          </a:p>
          <a:p>
            <a:pPr algn="ctr"/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named</a:t>
            </a:r>
            <a:br>
              <a:rPr lang="en-US" sz="1200" dirty="0" smtClean="0"/>
            </a:br>
            <a:r>
              <a:rPr lang="en-US" sz="1200" dirty="0" smtClean="0"/>
              <a:t>slide</a:t>
            </a:r>
            <a:endParaRPr lang="en-US" sz="1200" dirty="0"/>
          </a:p>
        </p:txBody>
      </p:sp>
      <p:sp>
        <p:nvSpPr>
          <p:cNvPr id="11" name="Rounded Rectangle 10">
            <a:hlinkClick r:id="" action="ppaction://hlinkshowjump?jump=endshow"/>
          </p:cNvPr>
          <p:cNvSpPr/>
          <p:nvPr/>
        </p:nvSpPr>
        <p:spPr>
          <a:xfrm>
            <a:off x="1932958" y="29718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7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end</a:t>
            </a:r>
            <a:br>
              <a:rPr lang="en-US" sz="1200" dirty="0" smtClean="0"/>
            </a:br>
            <a:r>
              <a:rPr lang="en-US" sz="1200" dirty="0" smtClean="0"/>
              <a:t>show</a:t>
            </a:r>
            <a:endParaRPr lang="en-US" sz="1200" dirty="0"/>
          </a:p>
        </p:txBody>
      </p:sp>
      <p:sp>
        <p:nvSpPr>
          <p:cNvPr id="12" name="Rounded Rectangle 11">
            <a:hlinkClick r:id="rId4"/>
          </p:cNvPr>
          <p:cNvSpPr/>
          <p:nvPr/>
        </p:nvSpPr>
        <p:spPr>
          <a:xfrm>
            <a:off x="3387520" y="29718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8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hyperlink</a:t>
            </a:r>
            <a:br>
              <a:rPr lang="en-US" sz="1200" dirty="0" smtClean="0"/>
            </a:br>
            <a:endParaRPr lang="en-US" sz="1200" dirty="0"/>
          </a:p>
        </p:txBody>
      </p:sp>
      <p:sp>
        <p:nvSpPr>
          <p:cNvPr id="13" name="Rounded Rectangle 12">
            <a:hlinkClick r:id="rId5" action="ppaction://hlinkpres?slideindex=2&amp;slidetitle=PowerPoint Presentation"/>
          </p:cNvPr>
          <p:cNvSpPr/>
          <p:nvPr/>
        </p:nvSpPr>
        <p:spPr>
          <a:xfrm>
            <a:off x="4842082" y="29718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9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other</a:t>
            </a:r>
            <a:br>
              <a:rPr lang="en-US" sz="1200" dirty="0" smtClean="0"/>
            </a:br>
            <a:r>
              <a:rPr lang="en-US" sz="1200" dirty="0" smtClean="0"/>
              <a:t>pptx</a:t>
            </a:r>
            <a:endParaRPr lang="en-US" sz="1200" dirty="0"/>
          </a:p>
        </p:txBody>
      </p:sp>
      <p:sp>
        <p:nvSpPr>
          <p:cNvPr id="14" name="Rounded Rectangle 13">
            <a:hlinkClick r:id="rId6" action="ppaction://hlinkfile"/>
          </p:cNvPr>
          <p:cNvSpPr/>
          <p:nvPr/>
        </p:nvSpPr>
        <p:spPr>
          <a:xfrm>
            <a:off x="6296644" y="29718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10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open</a:t>
            </a:r>
            <a:br>
              <a:rPr lang="en-US" sz="1200" dirty="0" smtClean="0"/>
            </a:br>
            <a:r>
              <a:rPr lang="en-US" sz="1200" dirty="0" smtClean="0"/>
              <a:t>file</a:t>
            </a:r>
            <a:endParaRPr lang="en-US" sz="1200" dirty="0"/>
          </a:p>
        </p:txBody>
      </p:sp>
      <p:sp>
        <p:nvSpPr>
          <p:cNvPr id="15" name="Rounded Rectangle 14">
            <a:hlinkClick r:id="" action="ppaction://customshow?id=0"/>
          </p:cNvPr>
          <p:cNvSpPr/>
          <p:nvPr/>
        </p:nvSpPr>
        <p:spPr>
          <a:xfrm>
            <a:off x="7751204" y="29718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11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custom</a:t>
            </a:r>
            <a:br>
              <a:rPr lang="en-US" sz="1200" dirty="0" smtClean="0"/>
            </a:br>
            <a:r>
              <a:rPr lang="en-US" sz="1200" dirty="0" smtClean="0"/>
              <a:t>slideshow</a:t>
            </a:r>
            <a:endParaRPr lang="en-US" sz="1200" dirty="0"/>
          </a:p>
        </p:txBody>
      </p:sp>
      <p:graphicFrame>
        <p:nvGraphicFramePr>
          <p:cNvPr id="8" name="Object 7">
            <a:hlinkClick r:id="" action="ppaction://ole?verb=0"/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74814569"/>
              </p:ext>
            </p:extLst>
          </p:nvPr>
        </p:nvGraphicFramePr>
        <p:xfrm>
          <a:off x="626033" y="4986337"/>
          <a:ext cx="619125" cy="771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2" name="Worksheet" r:id="rId8" imgW="619186" imgH="771660" progId="Excel.Sheet.12">
                  <p:embed/>
                </p:oleObj>
              </mc:Choice>
              <mc:Fallback>
                <p:oleObj name="Worksheet" r:id="rId8" imgW="619186" imgH="77166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9"/>
                      <a:stretch>
                        <a:fillRect/>
                      </a:stretch>
                    </p:blipFill>
                    <p:spPr>
                      <a:xfrm>
                        <a:off x="626033" y="4986337"/>
                        <a:ext cx="619125" cy="771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8" name="Rounded Rectangle 17">
            <a:hlinkClick r:id="" action="ppaction://macro?name=Dummy_Macro"/>
          </p:cNvPr>
          <p:cNvSpPr/>
          <p:nvPr/>
        </p:nvSpPr>
        <p:spPr>
          <a:xfrm>
            <a:off x="1932958" y="49149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13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run</a:t>
            </a:r>
            <a:br>
              <a:rPr lang="en-US" sz="1200" dirty="0" smtClean="0"/>
            </a:br>
            <a:r>
              <a:rPr lang="en-US" sz="1200" dirty="0" smtClean="0"/>
              <a:t>macro</a:t>
            </a:r>
            <a:endParaRPr lang="en-US" sz="1200" dirty="0"/>
          </a:p>
        </p:txBody>
      </p:sp>
      <p:sp>
        <p:nvSpPr>
          <p:cNvPr id="19" name="Rounded Rectangle 18">
            <a:hlinkClick r:id="rId10" action="ppaction://program"/>
          </p:cNvPr>
          <p:cNvSpPr/>
          <p:nvPr/>
        </p:nvSpPr>
        <p:spPr>
          <a:xfrm>
            <a:off x="3387520" y="49149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14</a:t>
            </a:r>
            <a:br>
              <a:rPr lang="en-US" sz="1200" dirty="0" smtClean="0"/>
            </a:b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run</a:t>
            </a:r>
            <a:br>
              <a:rPr lang="en-US" sz="1200" dirty="0" smtClean="0"/>
            </a:br>
            <a:r>
              <a:rPr lang="en-US" sz="1200" dirty="0" smtClean="0"/>
              <a:t>program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168891757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260633" y="3244334"/>
            <a:ext cx="6227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10550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293398" y="3244334"/>
            <a:ext cx="5572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Last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67053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520</TotalTime>
  <Words>18</Words>
  <Application>Microsoft Macintosh PowerPoint</Application>
  <PresentationFormat>On-screen Show (4:3)</PresentationFormat>
  <Paragraphs>20</Paragraphs>
  <Slides>5</Slides>
  <Notes>0</Notes>
  <HiddenSlides>0</HiddenSlides>
  <MMClips>0</MMClips>
  <ScaleCrop>false</ScaleCrop>
  <HeadingPairs>
    <vt:vector size="8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5</vt:i4>
      </vt:variant>
      <vt:variant>
        <vt:lpstr>Custom Shows</vt:lpstr>
      </vt:variant>
      <vt:variant>
        <vt:i4>1</vt:i4>
      </vt:variant>
    </vt:vector>
  </HeadingPairs>
  <TitlesOfParts>
    <vt:vector size="8" baseType="lpstr">
      <vt:lpstr>Office Theme</vt:lpstr>
      <vt:lpstr>Worksheet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Custom Show 1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13</cp:revision>
  <dcterms:created xsi:type="dcterms:W3CDTF">2012-11-17T11:07:40Z</dcterms:created>
  <dcterms:modified xsi:type="dcterms:W3CDTF">2015-11-17T02:47:55Z</dcterms:modified>
  <cp:category/>
</cp:coreProperties>
</file>

<file path=docProps/thumbnail.jpeg>
</file>