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.xml.rels" ContentType="application/vnd.openxmlformats-package.relationships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media/image2.png" ContentType="image/png"/>
  <Override PartName="/ppt/media/image1.png" ContentType="image/png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pic>
        <p:nvPicPr>
          <p:cNvPr id="37" name="" descr=""/>
          <p:cNvPicPr/>
          <p:nvPr/>
        </p:nvPicPr>
        <p:blipFill>
          <a:blip r:embed="rId2"/>
          <a:stretch>
            <a:fillRect/>
          </a:stretch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  <p:pic>
        <p:nvPicPr>
          <p:cNvPr id="38" name="" descr=""/>
          <p:cNvPicPr/>
          <p:nvPr/>
        </p:nvPicPr>
        <p:blipFill>
          <a:blip r:embed="rId3"/>
          <a:stretch>
            <a:fillRect/>
          </a:stretch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fr-FR" sz="4400">
                <a:latin typeface="Arial"/>
              </a:rPr>
              <a:t>Cliquez pour éditer le format du texte-titre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fr-FR" sz="3200">
                <a:latin typeface="Arial"/>
              </a:rPr>
              <a:t>Cliquez pour éditer le format du plan de texte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fr-FR" sz="2800">
                <a:latin typeface="Arial"/>
              </a:rPr>
              <a:t>Second niveau de plan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fr-FR" sz="2400">
                <a:latin typeface="Arial"/>
              </a:rPr>
              <a:t>Troisième niveau de plan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fr-FR" sz="2000">
                <a:latin typeface="Arial"/>
              </a:rPr>
              <a:t>Quatrième niveau de plan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fr-FR" sz="2000">
                <a:latin typeface="Arial"/>
              </a:rPr>
              <a:t>Cinquième niveau de plan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fr-FR" sz="2000">
                <a:latin typeface="Arial"/>
              </a:rPr>
              <a:t>Sixième niveau de plan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fr-FR" sz="2000">
                <a:latin typeface="Arial"/>
              </a:rPr>
              <a:t>Septième niveau de plan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lang="fr-FR" sz="1400">
                <a:latin typeface="Times New Roman"/>
              </a:rPr>
              <a:t>&lt;date/heure&gt;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lang="fr-FR" sz="1400">
                <a:latin typeface="Times New Roman"/>
              </a:rPr>
              <a:t>&lt;pied de page&gt;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A718E54F-1C53-4FD1-B735-1B314520371C}" type="slidenum">
              <a:rPr lang="fr-FR" sz="1400">
                <a:latin typeface="Times New Roman"/>
              </a:rPr>
              <a:t>&lt;numéro&gt;</a:t>
            </a:fld>
            <a:endParaRPr/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fr-FR" sz="4400">
                <a:latin typeface="Arial"/>
              </a:rPr>
              <a:t>James is awesome</a:t>
            </a:r>
            <a:endParaRPr/>
          </a:p>
        </p:txBody>
      </p:sp>
      <p:sp>
        <p:nvSpPr>
          <p:cNvPr id="4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fr-FR" sz="3200">
                <a:latin typeface="Arial"/>
              </a:rPr>
              <a:t>It manages attachments so well !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