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7562850" cy="5330825"/>
  <p:notesSz cx="6858000" cy="9144000"/>
  <p:defaultTextStyle>
    <a:defPPr>
      <a:defRPr lang="en-US"/>
    </a:defPPr>
    <a:lvl1pPr marL="0" algn="l" defTabSz="526227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1pPr>
    <a:lvl2pPr marL="263113" algn="l" defTabSz="526227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2pPr>
    <a:lvl3pPr marL="526227" algn="l" defTabSz="526227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3pPr>
    <a:lvl4pPr marL="789341" algn="l" defTabSz="526227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4pPr>
    <a:lvl5pPr marL="1052454" algn="l" defTabSz="526227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5pPr>
    <a:lvl6pPr marL="1315568" algn="l" defTabSz="526227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6pPr>
    <a:lvl7pPr marL="1578681" algn="l" defTabSz="526227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7pPr>
    <a:lvl8pPr marL="1841794" algn="l" defTabSz="526227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8pPr>
    <a:lvl9pPr marL="2104908" algn="l" defTabSz="526227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08" d="100"/>
          <a:sy n="108" d="100"/>
        </p:scale>
        <p:origin x="-1325" y="-62"/>
      </p:cViewPr>
      <p:guideLst>
        <p:guide orient="horz" pos="1679"/>
        <p:guide pos="238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7214" y="1656014"/>
            <a:ext cx="6428422" cy="114267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4428" y="3020801"/>
            <a:ext cx="5293995" cy="136232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31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62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93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524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155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786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4179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1049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62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4603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39989" y="213483"/>
            <a:ext cx="1843445" cy="454847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09657" y="213483"/>
            <a:ext cx="5404287" cy="454847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5730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2499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7414" y="3425550"/>
            <a:ext cx="6428422" cy="1058761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7414" y="2259433"/>
            <a:ext cx="6428422" cy="1166118"/>
          </a:xfrm>
        </p:spPr>
        <p:txBody>
          <a:bodyPr anchor="b"/>
          <a:lstStyle>
            <a:lvl1pPr marL="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1pPr>
            <a:lvl2pPr marL="263113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2pPr>
            <a:lvl3pPr marL="52622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9341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4pPr>
            <a:lvl5pPr marL="1052454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5pPr>
            <a:lvl6pPr marL="1315568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6pPr>
            <a:lvl7pPr marL="1578681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7pPr>
            <a:lvl8pPr marL="1841794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8pPr>
            <a:lvl9pPr marL="2104908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1327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09656" y="1243861"/>
            <a:ext cx="3623866" cy="351809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2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59570" y="1243861"/>
            <a:ext cx="3623866" cy="351809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2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31403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143" y="213480"/>
            <a:ext cx="6806565" cy="888471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145" y="1193267"/>
            <a:ext cx="3341572" cy="497296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3113" indent="0">
              <a:buNone/>
              <a:defRPr sz="1200" b="1"/>
            </a:lvl2pPr>
            <a:lvl3pPr marL="526227" indent="0">
              <a:buNone/>
              <a:defRPr sz="1100" b="1"/>
            </a:lvl3pPr>
            <a:lvl4pPr marL="789341" indent="0">
              <a:buNone/>
              <a:defRPr sz="900" b="1"/>
            </a:lvl4pPr>
            <a:lvl5pPr marL="1052454" indent="0">
              <a:buNone/>
              <a:defRPr sz="900" b="1"/>
            </a:lvl5pPr>
            <a:lvl6pPr marL="1315568" indent="0">
              <a:buNone/>
              <a:defRPr sz="900" b="1"/>
            </a:lvl6pPr>
            <a:lvl7pPr marL="1578681" indent="0">
              <a:buNone/>
              <a:defRPr sz="900" b="1"/>
            </a:lvl7pPr>
            <a:lvl8pPr marL="1841794" indent="0">
              <a:buNone/>
              <a:defRPr sz="900" b="1"/>
            </a:lvl8pPr>
            <a:lvl9pPr marL="2104908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8145" y="1690563"/>
            <a:ext cx="3341572" cy="3071394"/>
          </a:xfrm>
        </p:spPr>
        <p:txBody>
          <a:bodyPr/>
          <a:lstStyle>
            <a:lvl1pPr>
              <a:defRPr sz="1400"/>
            </a:lvl1pPr>
            <a:lvl2pPr>
              <a:defRPr sz="1200"/>
            </a:lvl2pPr>
            <a:lvl3pPr>
              <a:defRPr sz="11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41824" y="1193267"/>
            <a:ext cx="3342886" cy="497296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3113" indent="0">
              <a:buNone/>
              <a:defRPr sz="1200" b="1"/>
            </a:lvl2pPr>
            <a:lvl3pPr marL="526227" indent="0">
              <a:buNone/>
              <a:defRPr sz="1100" b="1"/>
            </a:lvl3pPr>
            <a:lvl4pPr marL="789341" indent="0">
              <a:buNone/>
              <a:defRPr sz="900" b="1"/>
            </a:lvl4pPr>
            <a:lvl5pPr marL="1052454" indent="0">
              <a:buNone/>
              <a:defRPr sz="900" b="1"/>
            </a:lvl5pPr>
            <a:lvl6pPr marL="1315568" indent="0">
              <a:buNone/>
              <a:defRPr sz="900" b="1"/>
            </a:lvl6pPr>
            <a:lvl7pPr marL="1578681" indent="0">
              <a:buNone/>
              <a:defRPr sz="900" b="1"/>
            </a:lvl7pPr>
            <a:lvl8pPr marL="1841794" indent="0">
              <a:buNone/>
              <a:defRPr sz="900" b="1"/>
            </a:lvl8pPr>
            <a:lvl9pPr marL="2104908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41824" y="1690563"/>
            <a:ext cx="3342886" cy="3071394"/>
          </a:xfrm>
        </p:spPr>
        <p:txBody>
          <a:bodyPr/>
          <a:lstStyle>
            <a:lvl1pPr>
              <a:defRPr sz="1400"/>
            </a:lvl1pPr>
            <a:lvl2pPr>
              <a:defRPr sz="1200"/>
            </a:lvl2pPr>
            <a:lvl3pPr>
              <a:defRPr sz="11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0559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156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18188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145" y="212246"/>
            <a:ext cx="2488126" cy="903279"/>
          </a:xfrm>
        </p:spPr>
        <p:txBody>
          <a:bodyPr anchor="b"/>
          <a:lstStyle>
            <a:lvl1pPr algn="l">
              <a:defRPr sz="12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56865" y="212248"/>
            <a:ext cx="4227843" cy="4549712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8145" y="1115526"/>
            <a:ext cx="2488126" cy="3646433"/>
          </a:xfrm>
        </p:spPr>
        <p:txBody>
          <a:bodyPr/>
          <a:lstStyle>
            <a:lvl1pPr marL="0" indent="0">
              <a:buNone/>
              <a:defRPr sz="800"/>
            </a:lvl1pPr>
            <a:lvl2pPr marL="263113" indent="0">
              <a:buNone/>
              <a:defRPr sz="700"/>
            </a:lvl2pPr>
            <a:lvl3pPr marL="526227" indent="0">
              <a:buNone/>
              <a:defRPr sz="600"/>
            </a:lvl3pPr>
            <a:lvl4pPr marL="789341" indent="0">
              <a:buNone/>
              <a:defRPr sz="500"/>
            </a:lvl4pPr>
            <a:lvl5pPr marL="1052454" indent="0">
              <a:buNone/>
              <a:defRPr sz="500"/>
            </a:lvl5pPr>
            <a:lvl6pPr marL="1315568" indent="0">
              <a:buNone/>
              <a:defRPr sz="500"/>
            </a:lvl6pPr>
            <a:lvl7pPr marL="1578681" indent="0">
              <a:buNone/>
              <a:defRPr sz="500"/>
            </a:lvl7pPr>
            <a:lvl8pPr marL="1841794" indent="0">
              <a:buNone/>
              <a:defRPr sz="500"/>
            </a:lvl8pPr>
            <a:lvl9pPr marL="2104908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08045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372" y="3731578"/>
            <a:ext cx="4537710" cy="440534"/>
          </a:xfrm>
        </p:spPr>
        <p:txBody>
          <a:bodyPr anchor="b"/>
          <a:lstStyle>
            <a:lvl1pPr algn="l">
              <a:defRPr sz="12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482372" y="476319"/>
            <a:ext cx="4537710" cy="3198495"/>
          </a:xfrm>
        </p:spPr>
        <p:txBody>
          <a:bodyPr/>
          <a:lstStyle>
            <a:lvl1pPr marL="0" indent="0">
              <a:buNone/>
              <a:defRPr sz="1800"/>
            </a:lvl1pPr>
            <a:lvl2pPr marL="263113" indent="0">
              <a:buNone/>
              <a:defRPr sz="1600"/>
            </a:lvl2pPr>
            <a:lvl3pPr marL="526227" indent="0">
              <a:buNone/>
              <a:defRPr sz="1400"/>
            </a:lvl3pPr>
            <a:lvl4pPr marL="789341" indent="0">
              <a:buNone/>
              <a:defRPr sz="1200"/>
            </a:lvl4pPr>
            <a:lvl5pPr marL="1052454" indent="0">
              <a:buNone/>
              <a:defRPr sz="1200"/>
            </a:lvl5pPr>
            <a:lvl6pPr marL="1315568" indent="0">
              <a:buNone/>
              <a:defRPr sz="1200"/>
            </a:lvl6pPr>
            <a:lvl7pPr marL="1578681" indent="0">
              <a:buNone/>
              <a:defRPr sz="1200"/>
            </a:lvl7pPr>
            <a:lvl8pPr marL="1841794" indent="0">
              <a:buNone/>
              <a:defRPr sz="1200"/>
            </a:lvl8pPr>
            <a:lvl9pPr marL="2104908" indent="0">
              <a:buNone/>
              <a:defRPr sz="12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372" y="4172112"/>
            <a:ext cx="4537710" cy="625631"/>
          </a:xfrm>
        </p:spPr>
        <p:txBody>
          <a:bodyPr/>
          <a:lstStyle>
            <a:lvl1pPr marL="0" indent="0">
              <a:buNone/>
              <a:defRPr sz="800"/>
            </a:lvl1pPr>
            <a:lvl2pPr marL="263113" indent="0">
              <a:buNone/>
              <a:defRPr sz="700"/>
            </a:lvl2pPr>
            <a:lvl3pPr marL="526227" indent="0">
              <a:buNone/>
              <a:defRPr sz="600"/>
            </a:lvl3pPr>
            <a:lvl4pPr marL="789341" indent="0">
              <a:buNone/>
              <a:defRPr sz="500"/>
            </a:lvl4pPr>
            <a:lvl5pPr marL="1052454" indent="0">
              <a:buNone/>
              <a:defRPr sz="500"/>
            </a:lvl5pPr>
            <a:lvl6pPr marL="1315568" indent="0">
              <a:buNone/>
              <a:defRPr sz="500"/>
            </a:lvl6pPr>
            <a:lvl7pPr marL="1578681" indent="0">
              <a:buNone/>
              <a:defRPr sz="500"/>
            </a:lvl7pPr>
            <a:lvl8pPr marL="1841794" indent="0">
              <a:buNone/>
              <a:defRPr sz="500"/>
            </a:lvl8pPr>
            <a:lvl9pPr marL="2104908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6271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78143" y="213480"/>
            <a:ext cx="6806565" cy="888471"/>
          </a:xfrm>
          <a:prstGeom prst="rect">
            <a:avLst/>
          </a:prstGeom>
        </p:spPr>
        <p:txBody>
          <a:bodyPr vert="horz" lIns="52622" tIns="26311" rIns="52622" bIns="26311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143" y="1243861"/>
            <a:ext cx="6806565" cy="3518098"/>
          </a:xfrm>
          <a:prstGeom prst="rect">
            <a:avLst/>
          </a:prstGeom>
        </p:spPr>
        <p:txBody>
          <a:bodyPr vert="horz" lIns="52622" tIns="26311" rIns="52622" bIns="26311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78142" y="4940888"/>
            <a:ext cx="1764665" cy="283817"/>
          </a:xfrm>
          <a:prstGeom prst="rect">
            <a:avLst/>
          </a:prstGeom>
        </p:spPr>
        <p:txBody>
          <a:bodyPr vert="horz" lIns="52622" tIns="26311" rIns="52622" bIns="26311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3974" y="4940888"/>
            <a:ext cx="2394903" cy="283817"/>
          </a:xfrm>
          <a:prstGeom prst="rect">
            <a:avLst/>
          </a:prstGeom>
        </p:spPr>
        <p:txBody>
          <a:bodyPr vert="horz" lIns="52622" tIns="26311" rIns="52622" bIns="26311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20043" y="4940888"/>
            <a:ext cx="1764665" cy="283817"/>
          </a:xfrm>
          <a:prstGeom prst="rect">
            <a:avLst/>
          </a:prstGeom>
        </p:spPr>
        <p:txBody>
          <a:bodyPr vert="horz" lIns="52622" tIns="26311" rIns="52622" bIns="26311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627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6227" rtl="0" eaLnBrk="1" latinLnBrk="0" hangingPunct="1">
        <a:spcBef>
          <a:spcPct val="0"/>
        </a:spcBef>
        <a:buNone/>
        <a:defRPr sz="2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7335" indent="-197335" algn="l" defTabSz="526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7559" indent="-164446" algn="l" defTabSz="526227" rtl="0" eaLnBrk="1" latinLnBrk="0" hangingPunct="1">
        <a:spcBef>
          <a:spcPct val="20000"/>
        </a:spcBef>
        <a:buFont typeface="Arial" panose="020B0604020202020204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7784" indent="-131557" algn="l" defTabSz="526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20897" indent="-131557" algn="l" defTabSz="526227" rtl="0" eaLnBrk="1" latinLnBrk="0" hangingPunct="1">
        <a:spcBef>
          <a:spcPct val="20000"/>
        </a:spcBef>
        <a:buFont typeface="Arial" panose="020B0604020202020204" pitchFamily="34" charset="0"/>
        <a:buChar char="–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1184011" indent="-131557" algn="l" defTabSz="526227" rtl="0" eaLnBrk="1" latinLnBrk="0" hangingPunct="1">
        <a:spcBef>
          <a:spcPct val="20000"/>
        </a:spcBef>
        <a:buFont typeface="Arial" panose="020B0604020202020204" pitchFamily="34" charset="0"/>
        <a:buChar char="»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1447125" indent="-131557" algn="l" defTabSz="526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710238" indent="-131557" algn="l" defTabSz="526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1973351" indent="-131557" algn="l" defTabSz="526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2236465" indent="-131557" algn="l" defTabSz="526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26227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63113" algn="l" defTabSz="526227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2pPr>
      <a:lvl3pPr marL="526227" algn="l" defTabSz="526227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789341" algn="l" defTabSz="526227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052454" algn="l" defTabSz="526227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315568" algn="l" defTabSz="526227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578681" algn="l" defTabSz="526227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841794" algn="l" defTabSz="526227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104908" algn="l" defTabSz="526227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0</Words>
  <Application>Microsoft Office PowerPoint</Application>
  <PresentationFormat>Custom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Wenseleers</dc:creator>
  <cp:lastModifiedBy>Tom Wenseleers</cp:lastModifiedBy>
  <cp:revision>9</cp:revision>
  <dcterms:created xsi:type="dcterms:W3CDTF">2015-07-14T21:05:00Z</dcterms:created>
  <dcterms:modified xsi:type="dcterms:W3CDTF">2015-07-14T23:34:07Z</dcterms:modified>
</cp:coreProperties>
</file>

<file path=docProps/thumbnail.jpeg>
</file>