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30267275" cy="21396325"/>
  <p:notesSz cx="6858000" cy="9144000"/>
  <p:defaultTextStyle>
    <a:defPPr>
      <a:defRPr lang="en-US"/>
    </a:defPPr>
    <a:lvl1pPr marL="0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1pPr>
    <a:lvl2pPr marL="1054240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2pPr>
    <a:lvl3pPr marL="2108481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3pPr>
    <a:lvl4pPr marL="3162724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4pPr>
    <a:lvl5pPr marL="4216964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5pPr>
    <a:lvl6pPr marL="5271204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6pPr>
    <a:lvl7pPr marL="6325445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7pPr>
    <a:lvl8pPr marL="7379685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8pPr>
    <a:lvl9pPr marL="8433928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26" d="100"/>
          <a:sy n="26" d="100"/>
        </p:scale>
        <p:origin x="-1411" y="-144"/>
      </p:cViewPr>
      <p:guideLst>
        <p:guide orient="horz" pos="6740"/>
        <p:guide pos="953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70047" y="6646741"/>
            <a:ext cx="25727183" cy="458634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40092" y="12124584"/>
            <a:ext cx="21187093" cy="54679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542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084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1627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2169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2712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3254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379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4339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3772422" y="856854"/>
            <a:ext cx="7377651" cy="1825621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39487" y="856854"/>
            <a:ext cx="21628493" cy="1825621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90907" y="13749126"/>
            <a:ext cx="25727183" cy="4249548"/>
          </a:xfrm>
        </p:spPr>
        <p:txBody>
          <a:bodyPr anchor="t"/>
          <a:lstStyle>
            <a:lvl1pPr algn="l">
              <a:defRPr sz="92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390907" y="9068683"/>
            <a:ext cx="25727183" cy="4680445"/>
          </a:xfrm>
        </p:spPr>
        <p:txBody>
          <a:bodyPr anchor="b"/>
          <a:lstStyle>
            <a:lvl1pPr marL="0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1pPr>
            <a:lvl2pPr marL="1054240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2pPr>
            <a:lvl3pPr marL="2108481" indent="0">
              <a:buNone/>
              <a:defRPr sz="3500">
                <a:solidFill>
                  <a:schemeClr val="tx1">
                    <a:tint val="75000"/>
                  </a:schemeClr>
                </a:solidFill>
              </a:defRPr>
            </a:lvl3pPr>
            <a:lvl4pPr marL="316272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21696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27120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32544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37968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433928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39486" y="4992481"/>
            <a:ext cx="14503070" cy="14120585"/>
          </a:xfrm>
        </p:spPr>
        <p:txBody>
          <a:bodyPr/>
          <a:lstStyle>
            <a:lvl1pPr>
              <a:defRPr sz="6400"/>
            </a:lvl1pPr>
            <a:lvl2pPr>
              <a:defRPr sz="5700"/>
            </a:lvl2pPr>
            <a:lvl3pPr>
              <a:defRPr sz="4700"/>
            </a:lvl3pPr>
            <a:lvl4pPr>
              <a:defRPr sz="4200"/>
            </a:lvl4pPr>
            <a:lvl5pPr>
              <a:defRPr sz="4200"/>
            </a:lvl5pPr>
            <a:lvl6pPr>
              <a:defRPr sz="4200"/>
            </a:lvl6pPr>
            <a:lvl7pPr>
              <a:defRPr sz="4200"/>
            </a:lvl7pPr>
            <a:lvl8pPr>
              <a:defRPr sz="4200"/>
            </a:lvl8pPr>
            <a:lvl9pPr>
              <a:defRPr sz="4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647010" y="4992481"/>
            <a:ext cx="14503070" cy="14120585"/>
          </a:xfrm>
        </p:spPr>
        <p:txBody>
          <a:bodyPr/>
          <a:lstStyle>
            <a:lvl1pPr>
              <a:defRPr sz="6400"/>
            </a:lvl1pPr>
            <a:lvl2pPr>
              <a:defRPr sz="5700"/>
            </a:lvl2pPr>
            <a:lvl3pPr>
              <a:defRPr sz="4700"/>
            </a:lvl3pPr>
            <a:lvl4pPr>
              <a:defRPr sz="4200"/>
            </a:lvl4pPr>
            <a:lvl5pPr>
              <a:defRPr sz="4200"/>
            </a:lvl5pPr>
            <a:lvl6pPr>
              <a:defRPr sz="4200"/>
            </a:lvl6pPr>
            <a:lvl7pPr>
              <a:defRPr sz="4200"/>
            </a:lvl7pPr>
            <a:lvl8pPr>
              <a:defRPr sz="4200"/>
            </a:lvl8pPr>
            <a:lvl9pPr>
              <a:defRPr sz="4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3364" y="856844"/>
            <a:ext cx="27240548" cy="3566054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3373" y="4789412"/>
            <a:ext cx="13373302" cy="1995998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54240" indent="0">
              <a:buNone/>
              <a:defRPr sz="4700" b="1"/>
            </a:lvl2pPr>
            <a:lvl3pPr marL="2108481" indent="0">
              <a:buNone/>
              <a:defRPr sz="4200" b="1"/>
            </a:lvl3pPr>
            <a:lvl4pPr marL="3162724" indent="0">
              <a:buNone/>
              <a:defRPr sz="3500" b="1"/>
            </a:lvl4pPr>
            <a:lvl5pPr marL="4216964" indent="0">
              <a:buNone/>
              <a:defRPr sz="3500" b="1"/>
            </a:lvl5pPr>
            <a:lvl6pPr marL="5271204" indent="0">
              <a:buNone/>
              <a:defRPr sz="3500" b="1"/>
            </a:lvl6pPr>
            <a:lvl7pPr marL="6325445" indent="0">
              <a:buNone/>
              <a:defRPr sz="3500" b="1"/>
            </a:lvl7pPr>
            <a:lvl8pPr marL="7379685" indent="0">
              <a:buNone/>
              <a:defRPr sz="3500" b="1"/>
            </a:lvl8pPr>
            <a:lvl9pPr marL="8433928" indent="0">
              <a:buNone/>
              <a:defRPr sz="3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3373" y="6785411"/>
            <a:ext cx="13373302" cy="12327652"/>
          </a:xfrm>
        </p:spPr>
        <p:txBody>
          <a:bodyPr/>
          <a:lstStyle>
            <a:lvl1pPr>
              <a:defRPr sz="5700"/>
            </a:lvl1pPr>
            <a:lvl2pPr>
              <a:defRPr sz="4700"/>
            </a:lvl2pPr>
            <a:lvl3pPr>
              <a:defRPr sz="4200"/>
            </a:lvl3pPr>
            <a:lvl4pPr>
              <a:defRPr sz="3500"/>
            </a:lvl4pPr>
            <a:lvl5pPr>
              <a:defRPr sz="3500"/>
            </a:lvl5pPr>
            <a:lvl6pPr>
              <a:defRPr sz="3500"/>
            </a:lvl6pPr>
            <a:lvl7pPr>
              <a:defRPr sz="3500"/>
            </a:lvl7pPr>
            <a:lvl8pPr>
              <a:defRPr sz="3500"/>
            </a:lvl8pPr>
            <a:lvl9pPr>
              <a:defRPr sz="3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5375363" y="4789412"/>
            <a:ext cx="13378559" cy="1995998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54240" indent="0">
              <a:buNone/>
              <a:defRPr sz="4700" b="1"/>
            </a:lvl2pPr>
            <a:lvl3pPr marL="2108481" indent="0">
              <a:buNone/>
              <a:defRPr sz="4200" b="1"/>
            </a:lvl3pPr>
            <a:lvl4pPr marL="3162724" indent="0">
              <a:buNone/>
              <a:defRPr sz="3500" b="1"/>
            </a:lvl4pPr>
            <a:lvl5pPr marL="4216964" indent="0">
              <a:buNone/>
              <a:defRPr sz="3500" b="1"/>
            </a:lvl5pPr>
            <a:lvl6pPr marL="5271204" indent="0">
              <a:buNone/>
              <a:defRPr sz="3500" b="1"/>
            </a:lvl6pPr>
            <a:lvl7pPr marL="6325445" indent="0">
              <a:buNone/>
              <a:defRPr sz="3500" b="1"/>
            </a:lvl7pPr>
            <a:lvl8pPr marL="7379685" indent="0">
              <a:buNone/>
              <a:defRPr sz="3500" b="1"/>
            </a:lvl8pPr>
            <a:lvl9pPr marL="8433928" indent="0">
              <a:buNone/>
              <a:defRPr sz="3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5375363" y="6785411"/>
            <a:ext cx="13378559" cy="12327652"/>
          </a:xfrm>
        </p:spPr>
        <p:txBody>
          <a:bodyPr/>
          <a:lstStyle>
            <a:lvl1pPr>
              <a:defRPr sz="5700"/>
            </a:lvl1pPr>
            <a:lvl2pPr>
              <a:defRPr sz="4700"/>
            </a:lvl2pPr>
            <a:lvl3pPr>
              <a:defRPr sz="4200"/>
            </a:lvl3pPr>
            <a:lvl4pPr>
              <a:defRPr sz="3500"/>
            </a:lvl4pPr>
            <a:lvl5pPr>
              <a:defRPr sz="3500"/>
            </a:lvl5pPr>
            <a:lvl6pPr>
              <a:defRPr sz="3500"/>
            </a:lvl6pPr>
            <a:lvl7pPr>
              <a:defRPr sz="3500"/>
            </a:lvl7pPr>
            <a:lvl8pPr>
              <a:defRPr sz="3500"/>
            </a:lvl8pPr>
            <a:lvl9pPr>
              <a:defRPr sz="3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3373" y="851892"/>
            <a:ext cx="9957726" cy="3625488"/>
          </a:xfrm>
        </p:spPr>
        <p:txBody>
          <a:bodyPr anchor="b"/>
          <a:lstStyle>
            <a:lvl1pPr algn="l">
              <a:defRPr sz="47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833667" y="851900"/>
            <a:ext cx="16920245" cy="18261173"/>
          </a:xfrm>
        </p:spPr>
        <p:txBody>
          <a:bodyPr/>
          <a:lstStyle>
            <a:lvl1pPr>
              <a:defRPr sz="7400"/>
            </a:lvl1pPr>
            <a:lvl2pPr>
              <a:defRPr sz="64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3373" y="4477385"/>
            <a:ext cx="9957726" cy="14635681"/>
          </a:xfrm>
        </p:spPr>
        <p:txBody>
          <a:bodyPr/>
          <a:lstStyle>
            <a:lvl1pPr marL="0" indent="0">
              <a:buNone/>
              <a:defRPr sz="3300"/>
            </a:lvl1pPr>
            <a:lvl2pPr marL="1054240" indent="0">
              <a:buNone/>
              <a:defRPr sz="2800"/>
            </a:lvl2pPr>
            <a:lvl3pPr marL="2108481" indent="0">
              <a:buNone/>
              <a:defRPr sz="2400"/>
            </a:lvl3pPr>
            <a:lvl4pPr marL="3162724" indent="0">
              <a:buNone/>
              <a:defRPr sz="2000"/>
            </a:lvl4pPr>
            <a:lvl5pPr marL="4216964" indent="0">
              <a:buNone/>
              <a:defRPr sz="2000"/>
            </a:lvl5pPr>
            <a:lvl6pPr marL="5271204" indent="0">
              <a:buNone/>
              <a:defRPr sz="2000"/>
            </a:lvl6pPr>
            <a:lvl7pPr marL="6325445" indent="0">
              <a:buNone/>
              <a:defRPr sz="2000"/>
            </a:lvl7pPr>
            <a:lvl8pPr marL="7379685" indent="0">
              <a:buNone/>
              <a:defRPr sz="2000"/>
            </a:lvl8pPr>
            <a:lvl9pPr marL="8433928" indent="0">
              <a:buNone/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32598" y="14977428"/>
            <a:ext cx="18160365" cy="1768172"/>
          </a:xfrm>
        </p:spPr>
        <p:txBody>
          <a:bodyPr anchor="b"/>
          <a:lstStyle>
            <a:lvl1pPr algn="l">
              <a:defRPr sz="47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932598" y="1911803"/>
            <a:ext cx="18160365" cy="12837795"/>
          </a:xfrm>
        </p:spPr>
        <p:txBody>
          <a:bodyPr/>
          <a:lstStyle>
            <a:lvl1pPr marL="0" indent="0">
              <a:buNone/>
              <a:defRPr sz="7400"/>
            </a:lvl1pPr>
            <a:lvl2pPr marL="1054240" indent="0">
              <a:buNone/>
              <a:defRPr sz="6400"/>
            </a:lvl2pPr>
            <a:lvl3pPr marL="2108481" indent="0">
              <a:buNone/>
              <a:defRPr sz="5700"/>
            </a:lvl3pPr>
            <a:lvl4pPr marL="3162724" indent="0">
              <a:buNone/>
              <a:defRPr sz="4700"/>
            </a:lvl4pPr>
            <a:lvl5pPr marL="4216964" indent="0">
              <a:buNone/>
              <a:defRPr sz="4700"/>
            </a:lvl5pPr>
            <a:lvl6pPr marL="5271204" indent="0">
              <a:buNone/>
              <a:defRPr sz="4700"/>
            </a:lvl6pPr>
            <a:lvl7pPr marL="6325445" indent="0">
              <a:buNone/>
              <a:defRPr sz="4700"/>
            </a:lvl7pPr>
            <a:lvl8pPr marL="7379685" indent="0">
              <a:buNone/>
              <a:defRPr sz="4700"/>
            </a:lvl8pPr>
            <a:lvl9pPr marL="8433928" indent="0">
              <a:buNone/>
              <a:defRPr sz="47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32598" y="16745600"/>
            <a:ext cx="18160365" cy="2511094"/>
          </a:xfrm>
        </p:spPr>
        <p:txBody>
          <a:bodyPr/>
          <a:lstStyle>
            <a:lvl1pPr marL="0" indent="0">
              <a:buNone/>
              <a:defRPr sz="3300"/>
            </a:lvl1pPr>
            <a:lvl2pPr marL="1054240" indent="0">
              <a:buNone/>
              <a:defRPr sz="2800"/>
            </a:lvl2pPr>
            <a:lvl3pPr marL="2108481" indent="0">
              <a:buNone/>
              <a:defRPr sz="2400"/>
            </a:lvl3pPr>
            <a:lvl4pPr marL="3162724" indent="0">
              <a:buNone/>
              <a:defRPr sz="2000"/>
            </a:lvl4pPr>
            <a:lvl5pPr marL="4216964" indent="0">
              <a:buNone/>
              <a:defRPr sz="2000"/>
            </a:lvl5pPr>
            <a:lvl6pPr marL="5271204" indent="0">
              <a:buNone/>
              <a:defRPr sz="2000"/>
            </a:lvl6pPr>
            <a:lvl7pPr marL="6325445" indent="0">
              <a:buNone/>
              <a:defRPr sz="2000"/>
            </a:lvl7pPr>
            <a:lvl8pPr marL="7379685" indent="0">
              <a:buNone/>
              <a:defRPr sz="2000"/>
            </a:lvl8pPr>
            <a:lvl9pPr marL="8433928" indent="0">
              <a:buNone/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13364" y="856844"/>
            <a:ext cx="27240548" cy="3566054"/>
          </a:xfrm>
          <a:prstGeom prst="rect">
            <a:avLst/>
          </a:prstGeom>
        </p:spPr>
        <p:txBody>
          <a:bodyPr vert="horz" lIns="210847" tIns="105424" rIns="210847" bIns="10542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3364" y="4992481"/>
            <a:ext cx="27240548" cy="14120585"/>
          </a:xfrm>
          <a:prstGeom prst="rect">
            <a:avLst/>
          </a:prstGeom>
        </p:spPr>
        <p:txBody>
          <a:bodyPr vert="horz" lIns="210847" tIns="105424" rIns="210847" bIns="10542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13364" y="19831234"/>
            <a:ext cx="7062364" cy="1139156"/>
          </a:xfrm>
          <a:prstGeom prst="rect">
            <a:avLst/>
          </a:prstGeom>
        </p:spPr>
        <p:txBody>
          <a:bodyPr vert="horz" lIns="210847" tIns="105424" rIns="210847" bIns="105424" rtlCol="0" anchor="ctr"/>
          <a:lstStyle>
            <a:lvl1pPr algn="l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341320" y="19831234"/>
            <a:ext cx="9584637" cy="1139156"/>
          </a:xfrm>
          <a:prstGeom prst="rect">
            <a:avLst/>
          </a:prstGeom>
        </p:spPr>
        <p:txBody>
          <a:bodyPr vert="horz" lIns="210847" tIns="105424" rIns="210847" bIns="105424" rtlCol="0" anchor="ctr"/>
          <a:lstStyle>
            <a:lvl1pPr algn="ct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1691547" y="19831234"/>
            <a:ext cx="7062364" cy="1139156"/>
          </a:xfrm>
          <a:prstGeom prst="rect">
            <a:avLst/>
          </a:prstGeom>
        </p:spPr>
        <p:txBody>
          <a:bodyPr vert="horz" lIns="210847" tIns="105424" rIns="210847" bIns="105424" rtlCol="0" anchor="ctr"/>
          <a:lstStyle>
            <a:lvl1pPr algn="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108481" rtl="0" eaLnBrk="1" latinLnBrk="0" hangingPunct="1">
        <a:spcBef>
          <a:spcPct val="0"/>
        </a:spcBef>
        <a:buNone/>
        <a:defRPr sz="10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90680" indent="-790680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7400" kern="1200">
          <a:solidFill>
            <a:schemeClr val="tx1"/>
          </a:solidFill>
          <a:latin typeface="+mn-lt"/>
          <a:ea typeface="+mn-ea"/>
          <a:cs typeface="+mn-cs"/>
        </a:defRPr>
      </a:lvl1pPr>
      <a:lvl2pPr marL="1713141" indent="-658900" algn="l" defTabSz="2108481" rtl="0" eaLnBrk="1" latinLnBrk="0" hangingPunct="1">
        <a:spcBef>
          <a:spcPct val="20000"/>
        </a:spcBef>
        <a:buFont typeface="Arial" panose="020B0604020202020204" pitchFamily="34" charset="0"/>
        <a:buChar char="–"/>
        <a:defRPr sz="6400" kern="1200">
          <a:solidFill>
            <a:schemeClr val="tx1"/>
          </a:solidFill>
          <a:latin typeface="+mn-lt"/>
          <a:ea typeface="+mn-ea"/>
          <a:cs typeface="+mn-cs"/>
        </a:defRPr>
      </a:lvl2pPr>
      <a:lvl3pPr marL="2635602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689843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–"/>
        <a:defRPr sz="4700" kern="1200">
          <a:solidFill>
            <a:schemeClr val="tx1"/>
          </a:solidFill>
          <a:latin typeface="+mn-lt"/>
          <a:ea typeface="+mn-ea"/>
          <a:cs typeface="+mn-cs"/>
        </a:defRPr>
      </a:lvl4pPr>
      <a:lvl5pPr marL="4744083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»"/>
        <a:defRPr sz="4700" kern="1200">
          <a:solidFill>
            <a:schemeClr val="tx1"/>
          </a:solidFill>
          <a:latin typeface="+mn-lt"/>
          <a:ea typeface="+mn-ea"/>
          <a:cs typeface="+mn-cs"/>
        </a:defRPr>
      </a:lvl5pPr>
      <a:lvl6pPr marL="5798326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4700" kern="1200">
          <a:solidFill>
            <a:schemeClr val="tx1"/>
          </a:solidFill>
          <a:latin typeface="+mn-lt"/>
          <a:ea typeface="+mn-ea"/>
          <a:cs typeface="+mn-cs"/>
        </a:defRPr>
      </a:lvl6pPr>
      <a:lvl7pPr marL="6852566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4700" kern="1200">
          <a:solidFill>
            <a:schemeClr val="tx1"/>
          </a:solidFill>
          <a:latin typeface="+mn-lt"/>
          <a:ea typeface="+mn-ea"/>
          <a:cs typeface="+mn-cs"/>
        </a:defRPr>
      </a:lvl7pPr>
      <a:lvl8pPr marL="7906807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4700" kern="1200">
          <a:solidFill>
            <a:schemeClr val="tx1"/>
          </a:solidFill>
          <a:latin typeface="+mn-lt"/>
          <a:ea typeface="+mn-ea"/>
          <a:cs typeface="+mn-cs"/>
        </a:defRPr>
      </a:lvl8pPr>
      <a:lvl9pPr marL="8961047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4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54240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2pPr>
      <a:lvl3pPr marL="2108481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3pPr>
      <a:lvl4pPr marL="3162724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4pPr>
      <a:lvl5pPr marL="4216964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5pPr>
      <a:lvl6pPr marL="5271204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6pPr>
      <a:lvl7pPr marL="6325445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7pPr>
      <a:lvl8pPr marL="7379685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8pPr>
      <a:lvl9pPr marL="8433928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9</cp:revision>
  <dcterms:created xsi:type="dcterms:W3CDTF">2015-07-14T21:05:00Z</dcterms:created>
  <dcterms:modified xsi:type="dcterms:W3CDTF">2015-07-14T23:31:38Z</dcterms:modified>
</cp:coreProperties>
</file>

<file path=docProps/thumbnail.jpeg>
</file>